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5" r:id="rId3"/>
    <p:sldId id="267" r:id="rId4"/>
    <p:sldId id="268" r:id="rId5"/>
    <p:sldId id="281" r:id="rId6"/>
    <p:sldId id="282" r:id="rId7"/>
    <p:sldId id="293" r:id="rId8"/>
    <p:sldId id="294" r:id="rId9"/>
    <p:sldId id="286" r:id="rId10"/>
    <p:sldId id="285" r:id="rId11"/>
    <p:sldId id="269" r:id="rId12"/>
    <p:sldId id="284" r:id="rId13"/>
    <p:sldId id="271" r:id="rId14"/>
    <p:sldId id="270" r:id="rId15"/>
    <p:sldId id="272" r:id="rId16"/>
    <p:sldId id="274" r:id="rId17"/>
    <p:sldId id="275" r:id="rId18"/>
    <p:sldId id="276" r:id="rId19"/>
    <p:sldId id="277" r:id="rId20"/>
    <p:sldId id="278" r:id="rId21"/>
    <p:sldId id="280" r:id="rId22"/>
    <p:sldId id="279" r:id="rId23"/>
    <p:sldId id="273" r:id="rId24"/>
    <p:sldId id="287" r:id="rId25"/>
    <p:sldId id="288" r:id="rId26"/>
    <p:sldId id="289" r:id="rId27"/>
    <p:sldId id="283" r:id="rId28"/>
    <p:sldId id="290" r:id="rId29"/>
    <p:sldId id="291" r:id="rId30"/>
    <p:sldId id="292" r:id="rId31"/>
  </p:sldIdLst>
  <p:sldSz cx="9144000" cy="5143500" type="screen16x9"/>
  <p:notesSz cx="6858000" cy="9144000"/>
  <p:embeddedFontLst>
    <p:embeddedFont>
      <p:font typeface="Nirmala UI Semilight" panose="020B0402040204020203" pitchFamily="34" charset="0"/>
      <p:regular r:id="rId33"/>
    </p:embeddedFont>
    <p:embeddedFont>
      <p:font typeface="Nirmala UI" panose="020B0502040204020203" pitchFamily="34" charset="0"/>
      <p:regular r:id="rId34"/>
      <p:bold r:id="rId35"/>
    </p:embeddedFont>
    <p:embeddedFont>
      <p:font typeface="Raleway Medium" panose="020B0603030101060003" pitchFamily="34" charset="0"/>
      <p:regular r:id="rId36"/>
      <p:bold r:id="rId37"/>
      <p:italic r:id="rId38"/>
      <p:boldItalic r:id="rId39"/>
    </p:embeddedFont>
    <p:embeddedFont>
      <p:font typeface="Raleway" panose="020B0503030101060003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21D23"/>
    <a:srgbClr val="142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864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904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-FI" dirty="0"/>
              <a:t>EXEPTION! Button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a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prop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to it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styiling</a:t>
            </a:r>
            <a:r>
              <a:rPr lang="fi-FI" dirty="0"/>
              <a:t>. 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dont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en-US" dirty="0"/>
              <a:t>you can build your own button component.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140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-FI" dirty="0"/>
              <a:t>EXEPTION! Button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a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prop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much</a:t>
            </a:r>
            <a:r>
              <a:rPr lang="fi-FI" dirty="0"/>
              <a:t> to it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styiling</a:t>
            </a:r>
            <a:r>
              <a:rPr lang="fi-FI" dirty="0"/>
              <a:t>. 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dont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en-US" dirty="0"/>
              <a:t>you can build your own </a:t>
            </a:r>
            <a:r>
              <a:rPr lang="en-US"/>
              <a:t>button component.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721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697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027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32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734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27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36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359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485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191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298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72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395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073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398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627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36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676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-FI" dirty="0"/>
              <a:t>Facebook, Instagram, </a:t>
            </a:r>
            <a:r>
              <a:rPr lang="fi-FI" dirty="0" err="1"/>
              <a:t>AirBnb</a:t>
            </a:r>
            <a:r>
              <a:rPr lang="fi-FI" dirty="0"/>
              <a:t>, </a:t>
            </a:r>
            <a:r>
              <a:rPr lang="fi-FI" dirty="0" err="1"/>
              <a:t>Tesla</a:t>
            </a:r>
            <a:r>
              <a:rPr lang="fi-FI" dirty="0"/>
              <a:t>, Skype, </a:t>
            </a:r>
            <a:r>
              <a:rPr lang="fi-FI" dirty="0" err="1"/>
              <a:t>SoundCloud</a:t>
            </a:r>
            <a:r>
              <a:rPr lang="fi-FI" dirty="0"/>
              <a:t> </a:t>
            </a:r>
            <a:r>
              <a:rPr lang="fi-FI" dirty="0" err="1"/>
              <a:t>etc</a:t>
            </a:r>
            <a:r>
              <a:rPr lang="fi-FI" dirty="0"/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7289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89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59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673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127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44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743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20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i" sz="1000">
                <a:solidFill>
                  <a:schemeClr val="dk2"/>
                </a:solidFill>
              </a:rPr>
              <a:t>‹#›</a:t>
            </a:fld>
            <a:endParaRPr lang="fi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108963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" sz="54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React Native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963388"/>
            <a:ext cx="5914500" cy="2165266"/>
          </a:xfrm>
          <a:prstGeom prst="rect">
            <a:avLst/>
          </a:prstGeom>
          <a:solidFill>
            <a:schemeClr val="tx2">
              <a:alpha val="22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buNone/>
            </a:pPr>
            <a:endParaRPr lang="fi" sz="1800" dirty="0">
              <a:solidFill>
                <a:srgbClr val="E6E6E6"/>
              </a:solidFill>
              <a:latin typeface="Nirmala UI" panose="020B0502040204020203" pitchFamily="34" charset="0"/>
              <a:ea typeface="Raleway"/>
              <a:cs typeface="Nirmala UI" panose="020B0502040204020203" pitchFamily="34" charset="0"/>
              <a:sym typeface="Raleway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i" sz="1800" dirty="0">
                <a:solidFill>
                  <a:srgbClr val="E6E6E6"/>
                </a:solidFill>
                <a:latin typeface="Nirmala UI Semilight" panose="020B0402040204020203" pitchFamily="34" charset="0"/>
                <a:ea typeface="Raleway"/>
                <a:cs typeface="Nirmala UI Semilight" panose="020B0402040204020203" pitchFamily="34" charset="0"/>
                <a:sym typeface="Raleway"/>
              </a:rPr>
              <a:t>Järvinen Viivi              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i" sz="1800" dirty="0">
                <a:solidFill>
                  <a:srgbClr val="E6E6E6"/>
                </a:solidFill>
                <a:latin typeface="Nirmala UI Semilight" panose="020B0402040204020203" pitchFamily="34" charset="0"/>
                <a:ea typeface="Raleway"/>
                <a:cs typeface="Nirmala UI Semilight" panose="020B0402040204020203" pitchFamily="34" charset="0"/>
                <a:sym typeface="Raleway"/>
              </a:rPr>
              <a:t>Laajala Riku  </a:t>
            </a:r>
          </a:p>
          <a:p>
            <a:pPr marL="0" lvl="0" indent="-6985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i" sz="1800" dirty="0">
                <a:solidFill>
                  <a:srgbClr val="E6E6E6"/>
                </a:solidFill>
                <a:latin typeface="Nirmala UI Semilight" panose="020B0402040204020203" pitchFamily="34" charset="0"/>
                <a:ea typeface="Raleway"/>
                <a:cs typeface="Nirmala UI Semilight" panose="020B0402040204020203" pitchFamily="34" charset="0"/>
                <a:sym typeface="Raleway"/>
              </a:rPr>
              <a:t>Niiranen Topi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i" sz="1800" dirty="0">
                <a:solidFill>
                  <a:srgbClr val="E6E6E6"/>
                </a:solidFill>
                <a:latin typeface="Nirmala UI Semilight" panose="020B0402040204020203" pitchFamily="34" charset="0"/>
                <a:ea typeface="Raleway"/>
                <a:cs typeface="Nirmala UI Semilight" panose="020B0402040204020203" pitchFamily="34" charset="0"/>
                <a:sym typeface="Raleway"/>
              </a:rPr>
              <a:t>Rohunen Jenni</a:t>
            </a:r>
          </a:p>
        </p:txBody>
      </p:sp>
      <p:pic>
        <p:nvPicPr>
          <p:cNvPr id="56" name="Shape 56" descr="kide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165" y="2165826"/>
            <a:ext cx="1643270" cy="164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35404" y="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-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Component </a:t>
            </a:r>
            <a:r>
              <a:rPr lang="fi-FI" sz="3200" dirty="0" err="1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state</a:t>
            </a:r>
            <a:r>
              <a:rPr lang="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 demo</a:t>
            </a:r>
          </a:p>
        </p:txBody>
      </p:sp>
      <p:pic>
        <p:nvPicPr>
          <p:cNvPr id="4" name="Näyttötallenne 3">
            <a:hlinkClick r:id="" action="ppaction://media"/>
            <a:extLst>
              <a:ext uri="{FF2B5EF4-FFF2-40B4-BE49-F238E27FC236}">
                <a16:creationId xmlns:a16="http://schemas.microsoft.com/office/drawing/2014/main" id="{AC0F25C3-D1B0-4B3B-A4F5-F3A42E0482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7595" y="691167"/>
            <a:ext cx="1977130" cy="4054369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1C86A503-4B53-4639-8624-18488EC38C4A}"/>
              </a:ext>
            </a:extLst>
          </p:cNvPr>
          <p:cNvSpPr txBox="1"/>
          <p:nvPr/>
        </p:nvSpPr>
        <p:spPr>
          <a:xfrm>
            <a:off x="2035708" y="4825629"/>
            <a:ext cx="4812280" cy="3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E6E6E6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https://github.com/k2346/MobileAppHarkkatyoDemo</a:t>
            </a:r>
          </a:p>
        </p:txBody>
      </p:sp>
    </p:spTree>
    <p:extLst>
      <p:ext uri="{BB962C8B-B14F-4D97-AF65-F5344CB8AC3E}">
        <p14:creationId xmlns:p14="http://schemas.microsoft.com/office/powerpoint/2010/main" val="37509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Styling with React Native</a:t>
            </a:r>
            <a:endParaRPr lang="fi" sz="36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21550" y="1485981"/>
            <a:ext cx="5914500" cy="3373021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To style your components, you will have to create stylesheets in Javascript.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Styling looks similar to CSS, except names are written using camel casing. </a:t>
            </a:r>
          </a:p>
          <a:p>
            <a:pPr algn="l"/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	</a:t>
            </a:r>
            <a:r>
              <a:rPr lang="fi-FI" sz="14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Example</a:t>
            </a:r>
            <a:r>
              <a:rPr lang="fi-FI" sz="14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: </a:t>
            </a:r>
            <a:r>
              <a:rPr lang="fi-FI" sz="14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background-color</a:t>
            </a:r>
            <a:r>
              <a:rPr lang="fi-FI" sz="14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is </a:t>
            </a:r>
            <a:r>
              <a:rPr lang="fi-FI" sz="14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written</a:t>
            </a:r>
            <a:r>
              <a:rPr lang="fi-FI" sz="14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fi-FI" sz="14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backgroundColor</a:t>
            </a:r>
            <a:endParaRPr lang="en-US" sz="14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React-Native is not made from web elements and can’t be styled in the same way.</a:t>
            </a:r>
          </a:p>
          <a:p>
            <a:pPr algn="l"/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7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Styling with React Native</a:t>
            </a:r>
            <a:endParaRPr lang="fi" sz="32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i-FI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You</a:t>
            </a:r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fi-FI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can</a:t>
            </a:r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fi-FI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specify</a:t>
            </a:r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layout </a:t>
            </a:r>
            <a:r>
              <a:rPr lang="fi-FI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using</a:t>
            </a:r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fi-FI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flexbox</a:t>
            </a:r>
            <a:endParaRPr lang="fi-FI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algn="l"/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Styles are </a:t>
            </a:r>
            <a:r>
              <a:rPr lang="fi-FI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defined</a:t>
            </a:r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fi-FI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through</a:t>
            </a:r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fi-FI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code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</a:p>
          <a:p>
            <a:pPr algn="l"/>
            <a:r>
              <a:rPr lang="en-US" sz="1800" dirty="0"/>
              <a:t>	</a:t>
            </a:r>
            <a:r>
              <a:rPr lang="en-US" sz="14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Take advantage of this, and add code into your 	styles definition.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92CC3678-F24E-416C-B29C-452C1BB2A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560" y="4169220"/>
            <a:ext cx="5762625" cy="504825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2BA10A96-8B49-4904-946A-1CBDC9BCA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099"/>
          <a:stretch/>
        </p:blipFill>
        <p:spPr>
          <a:xfrm>
            <a:off x="3290920" y="3460207"/>
            <a:ext cx="2047875" cy="63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41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err="1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StyleSheet.Create</a:t>
            </a:r>
            <a:endParaRPr lang="fi" sz="32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21550" y="1379185"/>
            <a:ext cx="5914500" cy="3706748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As a component grows in complexity, it is often cleaner to use </a:t>
            </a: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StyleSheet.create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to define several styles in one place.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E550AAE-19C8-41A4-8856-C0F748914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217" y="2302452"/>
            <a:ext cx="2623165" cy="27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6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Navigation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React Native doesn't offer any built in navigation.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algn="l"/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Different libraries available for use: </a:t>
            </a:r>
          </a:p>
          <a:p>
            <a:pPr marL="285750" lvl="8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React-Navigation</a:t>
            </a:r>
          </a:p>
          <a:p>
            <a:pPr marL="285750" lvl="2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NavigatorIOS</a:t>
            </a: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lvl="2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Native-Navigation</a:t>
            </a:r>
          </a:p>
          <a:p>
            <a:pPr marL="285750" lvl="2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React-Native-Navigation</a:t>
            </a:r>
          </a:p>
          <a:p>
            <a:pPr lvl="2" algn="l"/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algn="l"/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...and probably more</a:t>
            </a:r>
          </a:p>
        </p:txBody>
      </p:sp>
    </p:spTree>
    <p:extLst>
      <p:ext uri="{BB962C8B-B14F-4D97-AF65-F5344CB8AC3E}">
        <p14:creationId xmlns:p14="http://schemas.microsoft.com/office/powerpoint/2010/main" val="1471772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React-Navigation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Community made, standalone JavaScript library for adding navigation in your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Easy, straightforward setup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Flexible, configurable. Can be </a:t>
            </a: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intergrated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with state management libraries like such as </a:t>
            </a: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redux</a:t>
            </a: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7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Navigators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With navigators you can define your applications navigation structure.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Navigators also render common elements such as headers and tab bars which you can also configure yourself</a:t>
            </a:r>
          </a:p>
        </p:txBody>
      </p:sp>
    </p:spTree>
    <p:extLst>
      <p:ext uri="{BB962C8B-B14F-4D97-AF65-F5344CB8AC3E}">
        <p14:creationId xmlns:p14="http://schemas.microsoft.com/office/powerpoint/2010/main" val="1036179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Navigators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React-Navigator includes three different type of navigators:</a:t>
            </a:r>
          </a:p>
          <a:p>
            <a:pPr algn="l"/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StackNavigator</a:t>
            </a: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algn="l"/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	=&gt; Screens are stacked on top of </a:t>
            </a: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eachother</a:t>
            </a: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TabNavigator</a:t>
            </a: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algn="l"/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	=&gt; Shows tab bar with selectable tabs in top or 	bottom of the screen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DrawerNavigator</a:t>
            </a: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algn="l"/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	=&gt; Navigator which slides in from either left or 	right side of the screen</a:t>
            </a:r>
          </a:p>
        </p:txBody>
      </p:sp>
    </p:spTree>
    <p:extLst>
      <p:ext uri="{BB962C8B-B14F-4D97-AF65-F5344CB8AC3E}">
        <p14:creationId xmlns:p14="http://schemas.microsoft.com/office/powerpoint/2010/main" val="4143350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49" y="91615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Creating a StackNavigator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78" y="863444"/>
            <a:ext cx="3590703" cy="42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5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49" y="91615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Creating a TabNavigator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67" y="753820"/>
            <a:ext cx="5151063" cy="43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0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83894" y="1858069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fi" sz="3600" dirty="0">
                <a:solidFill>
                  <a:srgbClr val="142226"/>
                </a:solidFill>
                <a:latin typeface="Nirmala UI" panose="020B0502040204020203" pitchFamily="34" charset="0"/>
                <a:ea typeface="Raleway"/>
                <a:cs typeface="Nirmala UI" panose="020B0502040204020203" pitchFamily="34" charset="0"/>
                <a:sym typeface="Raleway"/>
              </a:rPr>
              <a:t>React Native is the future</a:t>
            </a:r>
            <a:endParaRPr lang="fi" sz="36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84339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49" y="472612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Nesting navigators</a:t>
            </a:r>
          </a:p>
        </p:txBody>
      </p:sp>
      <p:sp>
        <p:nvSpPr>
          <p:cNvPr id="4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10150"/>
            <a:ext cx="5914500" cy="2770908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solidFill>
                  <a:srgbClr val="121D23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Navigators can also be nested, so it's possible to compose pretty complex navigation structure for your 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73" y="2629447"/>
            <a:ext cx="5793651" cy="14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1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49" y="472612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Configuring the Header</a:t>
            </a:r>
            <a:endParaRPr lang="fi" sz="32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sp>
        <p:nvSpPr>
          <p:cNvPr id="4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10150"/>
            <a:ext cx="5914500" cy="2791686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Header is only available for </a:t>
            </a:r>
            <a:r>
              <a:rPr lang="en-US" sz="1800" dirty="0" err="1">
                <a:solidFill>
                  <a:srgbClr val="121D23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StackNavigator</a:t>
            </a:r>
            <a:endParaRPr lang="en-US" sz="1800" dirty="0">
              <a:solidFill>
                <a:srgbClr val="121D23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21D23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You can configure header when creating the navigator or later if you need to modify it based on incoming data, user input, </a:t>
            </a:r>
            <a:r>
              <a:rPr lang="en-US" sz="1800" dirty="0" err="1">
                <a:solidFill>
                  <a:srgbClr val="121D23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etc</a:t>
            </a:r>
            <a:endParaRPr lang="en-US" sz="1800" dirty="0">
              <a:solidFill>
                <a:srgbClr val="121D23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92" y="3177274"/>
            <a:ext cx="5740613" cy="8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89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35404" y="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Navigation demo</a:t>
            </a:r>
          </a:p>
        </p:txBody>
      </p:sp>
      <p:pic>
        <p:nvPicPr>
          <p:cNvPr id="2" name="ReactNavigationDemo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8362" y="691167"/>
            <a:ext cx="7008583" cy="3942328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8FE534EF-0330-4AEF-9971-F8451670F2E6}"/>
              </a:ext>
            </a:extLst>
          </p:cNvPr>
          <p:cNvSpPr txBox="1"/>
          <p:nvPr/>
        </p:nvSpPr>
        <p:spPr>
          <a:xfrm>
            <a:off x="1181378" y="4772234"/>
            <a:ext cx="6581010" cy="30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E6E6E6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https://github.com/rikulaa/react-native-test</a:t>
            </a:r>
          </a:p>
        </p:txBody>
      </p:sp>
    </p:spTree>
    <p:extLst>
      <p:ext uri="{BB962C8B-B14F-4D97-AF65-F5344CB8AC3E}">
        <p14:creationId xmlns:p14="http://schemas.microsoft.com/office/powerpoint/2010/main" val="40898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6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Geolocation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The Geolocation obtains the position of the device. </a:t>
            </a:r>
          </a:p>
          <a:p>
            <a:pPr algn="l"/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It gives Web content access to the location of the device.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On iOS devices it’s on by default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On Android devices you have to edit AndroidManifest.xml:</a:t>
            </a:r>
            <a:b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</a:b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US" sz="14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&lt;uses-permission </a:t>
            </a:r>
            <a:r>
              <a:rPr lang="en-US" sz="14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android:name</a:t>
            </a:r>
            <a:r>
              <a:rPr lang="en-US" sz="14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="</a:t>
            </a:r>
            <a:r>
              <a:rPr lang="en-US" sz="14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android.permission.ACCESS_FINE_LOCATION</a:t>
            </a:r>
            <a:r>
              <a:rPr lang="en-US" sz="14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394474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6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Geolocation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getCurrentPosition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allows to request a user’s location at any time.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enableHighAccuracy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- which allows you to get the most accurate location.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timeout - how long does the API have to return the position before throwing an error.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maximumAge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-  if a location exists in the device cache, how old can it be before it’s no longer valuable to your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97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6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Geolocation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watchPosition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is very similar to </a:t>
            </a: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getCurrentPosition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. The only difference is that the success or error callback will be called whenever the user’s location updates.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clearWatch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should be used any time </a:t>
            </a: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watchPosition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is used. This will tell the device that your app no longer needs location information.</a:t>
            </a:r>
          </a:p>
        </p:txBody>
      </p:sp>
    </p:spTree>
    <p:extLst>
      <p:ext uri="{BB962C8B-B14F-4D97-AF65-F5344CB8AC3E}">
        <p14:creationId xmlns:p14="http://schemas.microsoft.com/office/powerpoint/2010/main" val="2618768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" sz="36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Geolocation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watchPosition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is very similar to </a:t>
            </a: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getCurrentPosition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. The only difference is that the success or error callback will be called whenever the user’s location updates.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clearWatch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should be used any time </a:t>
            </a:r>
            <a:r>
              <a:rPr lang="en-US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watchPosition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is used. This will tell the device that your app no longer needs location information.</a:t>
            </a:r>
          </a:p>
        </p:txBody>
      </p:sp>
    </p:spTree>
    <p:extLst>
      <p:ext uri="{BB962C8B-B14F-4D97-AF65-F5344CB8AC3E}">
        <p14:creationId xmlns:p14="http://schemas.microsoft.com/office/powerpoint/2010/main" val="3975560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49" y="91615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-FI" sz="3200" dirty="0" err="1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Geolocation</a:t>
            </a:r>
            <a:r>
              <a:rPr lang="fi-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 </a:t>
            </a:r>
            <a:r>
              <a:rPr lang="fi-FI" sz="3200" dirty="0" err="1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example</a:t>
            </a:r>
            <a:endParaRPr lang="fi" sz="32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CC086-6245-4477-8BA1-E1849AF9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076" y="1347616"/>
            <a:ext cx="338184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07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49" y="91615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-FI" sz="3200" dirty="0" err="1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Geolocation</a:t>
            </a:r>
            <a:r>
              <a:rPr lang="fi-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 </a:t>
            </a:r>
            <a:r>
              <a:rPr lang="fi-FI" sz="3200" dirty="0" err="1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example</a:t>
            </a:r>
            <a:endParaRPr lang="fi" sz="32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DB71A-2418-4F8A-8214-A1EF1BC9A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95" y="770915"/>
            <a:ext cx="6697010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44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49" y="91615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-FI" sz="3200" dirty="0" err="1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Geolocation</a:t>
            </a:r>
            <a:r>
              <a:rPr lang="fi-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 </a:t>
            </a:r>
            <a:r>
              <a:rPr lang="fi-FI" sz="3200" dirty="0" err="1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example</a:t>
            </a:r>
            <a:endParaRPr lang="fi" sz="32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2DFD6-5AB4-433F-8F3C-FEA9FCF2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502" y="782782"/>
            <a:ext cx="2336594" cy="415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381362" y="668411"/>
            <a:ext cx="6181021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36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Thousands of apps are using React Native</a:t>
            </a:r>
            <a:endParaRPr lang="fi" sz="3600" dirty="0">
              <a:solidFill>
                <a:srgbClr val="142226"/>
              </a:solidFill>
              <a:latin typeface="Nirmala UI" panose="020B0502040204020203" pitchFamily="34" charset="0"/>
              <a:ea typeface="Raleway Medium"/>
              <a:cs typeface="Nirmala UI" panose="020B0502040204020203" pitchFamily="34" charset="0"/>
              <a:sym typeface="Raleway Medium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22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l"/>
            <a:endParaRPr lang="en-US" sz="1800" dirty="0">
              <a:solidFill>
                <a:srgbClr val="121D23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25" y="2014970"/>
            <a:ext cx="949903" cy="9499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133" y="2015380"/>
            <a:ext cx="926523" cy="926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61" y="2015380"/>
            <a:ext cx="926523" cy="926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1843" y="3128223"/>
            <a:ext cx="968495" cy="96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9589" y="2014970"/>
            <a:ext cx="926523" cy="926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317" y="2014970"/>
            <a:ext cx="986927" cy="986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195" y="3117273"/>
            <a:ext cx="990397" cy="9903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9589" y="3131992"/>
            <a:ext cx="964725" cy="964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2317" y="3128223"/>
            <a:ext cx="986927" cy="986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8481" y="3128223"/>
            <a:ext cx="979447" cy="9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9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49" y="2133357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-FI" sz="3200" dirty="0" err="1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Questions</a:t>
            </a:r>
            <a:r>
              <a:rPr lang="fi-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?</a:t>
            </a:r>
            <a:endParaRPr lang="fi" sz="32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54644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What is it?</a:t>
            </a:r>
            <a:endParaRPr lang="fi" sz="36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Open source project started by Facebook</a:t>
            </a:r>
          </a:p>
          <a:p>
            <a:pPr algn="l"/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Build cross-platform native mobile apps using JavaScript.</a:t>
            </a:r>
          </a:p>
          <a:p>
            <a:pPr algn="l"/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	</a:t>
            </a: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Works very similarly to React </a:t>
            </a:r>
          </a:p>
          <a:p>
            <a:pPr lvl="2" algn="l"/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	</a:t>
            </a:r>
            <a:r>
              <a:rPr lang="en-US" sz="14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which is JavaScript library for building single page web 	applications.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Uses the same fundamental UI building blocks as regular iOS and Android apps.</a:t>
            </a:r>
            <a:endParaRPr lang="en-US" sz="1800" b="1" u="sng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047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Components</a:t>
            </a:r>
            <a:endParaRPr lang="fi" sz="36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When you're building a React Native app, you'll be making new components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i-FI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Dividing the application's structure into small components eases maintenance and 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i-FI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Component </a:t>
            </a:r>
            <a:r>
              <a:rPr lang="fi-FI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requires</a:t>
            </a:r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a </a:t>
            </a:r>
            <a:r>
              <a:rPr lang="fi-FI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render</a:t>
            </a:r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fi-FI" sz="1800" dirty="0" err="1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function</a:t>
            </a:r>
            <a:r>
              <a:rPr lang="fi-FI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US" sz="1800" dirty="0">
                <a:solidFill>
                  <a:srgbClr val="121D23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which returns some JSX to render</a:t>
            </a:r>
          </a:p>
        </p:txBody>
      </p:sp>
    </p:spTree>
    <p:extLst>
      <p:ext uri="{BB962C8B-B14F-4D97-AF65-F5344CB8AC3E}">
        <p14:creationId xmlns:p14="http://schemas.microsoft.com/office/powerpoint/2010/main" val="121805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Creating a simple component</a:t>
            </a:r>
            <a:endParaRPr lang="fi" sz="32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8" y="1627260"/>
            <a:ext cx="8299014" cy="31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25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Props</a:t>
            </a:r>
            <a:endParaRPr lang="fi" sz="36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Creation parameters witch are used to customize components while created.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i-FI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Fixed throughout the lifetime of a component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81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50" y="534960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State</a:t>
            </a:r>
            <a:endParaRPr lang="fi" sz="3600" dirty="0">
              <a:solidFill>
                <a:srgbClr val="142226"/>
              </a:solidFill>
              <a:latin typeface="Nirmala UI Semilight" panose="020B0402040204020203" pitchFamily="34" charset="0"/>
              <a:ea typeface="Raleway Medium"/>
              <a:cs typeface="Nirmala UI Semilight" panose="020B0402040204020203" pitchFamily="34" charset="0"/>
              <a:sym typeface="Raleway Medium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514623" y="1579419"/>
            <a:ext cx="5914500" cy="3172690"/>
          </a:xfrm>
          <a:prstGeom prst="rect">
            <a:avLst/>
          </a:prstGeom>
          <a:solidFill>
            <a:schemeClr val="tx2">
              <a:alpha val="59000"/>
            </a:schemeClr>
          </a:solidFill>
          <a:ln w="3175" cap="flat" cmpd="sng">
            <a:solidFill>
              <a:srgbClr val="D9D9D9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Parameters inside the components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i-FI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i-FI" sz="1800" dirty="0">
                <a:solidFill>
                  <a:schemeClr val="tx1"/>
                </a:solidFill>
              </a:rPr>
              <a:t>For data </a:t>
            </a:r>
            <a:r>
              <a:rPr lang="fi-FI" sz="1800" dirty="0" err="1">
                <a:solidFill>
                  <a:schemeClr val="tx1"/>
                </a:solidFill>
              </a:rPr>
              <a:t>that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needs</a:t>
            </a:r>
            <a:r>
              <a:rPr lang="fi-FI" sz="1800" dirty="0">
                <a:solidFill>
                  <a:schemeClr val="tx1"/>
                </a:solidFill>
              </a:rPr>
              <a:t> to </a:t>
            </a:r>
            <a:r>
              <a:rPr lang="fi-FI" sz="1800" dirty="0" err="1">
                <a:solidFill>
                  <a:schemeClr val="tx1"/>
                </a:solidFill>
              </a:rPr>
              <a:t>be</a:t>
            </a:r>
            <a:r>
              <a:rPr lang="fi-FI" sz="1800" dirty="0">
                <a:solidFill>
                  <a:schemeClr val="tx1"/>
                </a:solidFill>
              </a:rPr>
              <a:t> </a:t>
            </a:r>
            <a:r>
              <a:rPr lang="fi-FI" sz="1800" dirty="0" err="1">
                <a:solidFill>
                  <a:schemeClr val="tx1"/>
                </a:solidFill>
              </a:rPr>
              <a:t>changed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Initialized in the constructor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setState</a:t>
            </a:r>
            <a:r>
              <a:rPr lang="en-US" sz="1800" dirty="0">
                <a:solidFill>
                  <a:schemeClr val="tx1"/>
                </a:solidFill>
              </a:rPr>
              <a:t>() is a method to make changes to components state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21D23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78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21549" y="91615"/>
            <a:ext cx="5914500" cy="691167"/>
          </a:xfrm>
          <a:prstGeom prst="rect">
            <a:avLst/>
          </a:prstGeom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i-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Component </a:t>
            </a:r>
            <a:r>
              <a:rPr lang="fi-FI" sz="3200" dirty="0" err="1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state</a:t>
            </a:r>
            <a:r>
              <a:rPr lang="fi" sz="3200" dirty="0">
                <a:solidFill>
                  <a:srgbClr val="142226"/>
                </a:solidFill>
                <a:latin typeface="Nirmala UI Semilight" panose="020B0402040204020203" pitchFamily="34" charset="0"/>
                <a:ea typeface="Raleway Medium"/>
                <a:cs typeface="Nirmala UI Semilight" panose="020B0402040204020203" pitchFamily="34" charset="0"/>
                <a:sym typeface="Raleway Medium"/>
              </a:rPr>
              <a:t> demo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B7614FBF-A7BB-4466-AFD8-D3E46844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825" y="782782"/>
            <a:ext cx="4723948" cy="43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256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650</Words>
  <Application>Microsoft Office PowerPoint</Application>
  <PresentationFormat>Näytössä katseltava esitys (16:9)</PresentationFormat>
  <Paragraphs>117</Paragraphs>
  <Slides>30</Slides>
  <Notes>30</Notes>
  <HiddenSlides>0</HiddenSlides>
  <MMClips>2</MMClips>
  <ScaleCrop>false</ScaleCrop>
  <HeadingPairs>
    <vt:vector size="6" baseType="variant">
      <vt:variant>
        <vt:lpstr>Käytetyt fontit</vt:lpstr>
      </vt:variant>
      <vt:variant>
        <vt:i4>5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30</vt:i4>
      </vt:variant>
    </vt:vector>
  </HeadingPairs>
  <TitlesOfParts>
    <vt:vector size="36" baseType="lpstr">
      <vt:lpstr>Nirmala UI Semilight</vt:lpstr>
      <vt:lpstr>Nirmala UI</vt:lpstr>
      <vt:lpstr>Raleway Medium</vt:lpstr>
      <vt:lpstr>Arial</vt:lpstr>
      <vt:lpstr>Raleway</vt:lpstr>
      <vt:lpstr>Simple Light</vt:lpstr>
      <vt:lpstr>React Native</vt:lpstr>
      <vt:lpstr>React Native is the future</vt:lpstr>
      <vt:lpstr>Thousands of apps are using React Native</vt:lpstr>
      <vt:lpstr>What is it?</vt:lpstr>
      <vt:lpstr>Components</vt:lpstr>
      <vt:lpstr>Creating a simple component</vt:lpstr>
      <vt:lpstr>Props</vt:lpstr>
      <vt:lpstr>State</vt:lpstr>
      <vt:lpstr>Component state demo</vt:lpstr>
      <vt:lpstr>Component state demo</vt:lpstr>
      <vt:lpstr>Styling with React Native</vt:lpstr>
      <vt:lpstr>Styling with React Native</vt:lpstr>
      <vt:lpstr>StyleSheet.Create</vt:lpstr>
      <vt:lpstr>Navigation</vt:lpstr>
      <vt:lpstr>React-Navigation</vt:lpstr>
      <vt:lpstr>Navigators</vt:lpstr>
      <vt:lpstr>Navigators</vt:lpstr>
      <vt:lpstr>Creating a StackNavigator</vt:lpstr>
      <vt:lpstr>Creating a TabNavigator</vt:lpstr>
      <vt:lpstr>Nesting navigators</vt:lpstr>
      <vt:lpstr>Configuring the Header</vt:lpstr>
      <vt:lpstr>Navigation demo</vt:lpstr>
      <vt:lpstr>Geolocation</vt:lpstr>
      <vt:lpstr>Geolocation</vt:lpstr>
      <vt:lpstr>Geolocation</vt:lpstr>
      <vt:lpstr>Geolocation</vt:lpstr>
      <vt:lpstr>Geolocation example</vt:lpstr>
      <vt:lpstr>Geolocation example</vt:lpstr>
      <vt:lpstr>Geolocation example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Jenni Rohunen</dc:creator>
  <cp:lastModifiedBy>Rohunen Jenni</cp:lastModifiedBy>
  <cp:revision>30</cp:revision>
  <dcterms:modified xsi:type="dcterms:W3CDTF">2017-10-25T20:18:35Z</dcterms:modified>
</cp:coreProperties>
</file>